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66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yan Ahmed Cheema" userId="30ac915479c30907" providerId="LiveId" clId="{F9669078-8755-4386-8F6A-6A2DDD332DCD}"/>
    <pc:docChg chg="undo custSel addSld modSld">
      <pc:chgData name="Aliyan Ahmed Cheema" userId="30ac915479c30907" providerId="LiveId" clId="{F9669078-8755-4386-8F6A-6A2DDD332DCD}" dt="2025-06-17T16:12:48.762" v="34" actId="27614"/>
      <pc:docMkLst>
        <pc:docMk/>
      </pc:docMkLst>
      <pc:sldChg chg="addSp delSp modSp new mod setBg addAnim delAnim">
        <pc:chgData name="Aliyan Ahmed Cheema" userId="30ac915479c30907" providerId="LiveId" clId="{F9669078-8755-4386-8F6A-6A2DDD332DCD}" dt="2025-06-17T16:12:48.762" v="34" actId="27614"/>
        <pc:sldMkLst>
          <pc:docMk/>
          <pc:sldMk cId="3020518447" sldId="266"/>
        </pc:sldMkLst>
        <pc:spChg chg="mod">
          <ac:chgData name="Aliyan Ahmed Cheema" userId="30ac915479c30907" providerId="LiveId" clId="{F9669078-8755-4386-8F6A-6A2DDD332DCD}" dt="2025-06-17T16:12:15.993" v="29" actId="26606"/>
          <ac:spMkLst>
            <pc:docMk/>
            <pc:sldMk cId="3020518447" sldId="266"/>
            <ac:spMk id="2" creationId="{61B3E603-4FB1-7DFA-D013-E6BC1C44C1C5}"/>
          </ac:spMkLst>
        </pc:spChg>
        <pc:spChg chg="del">
          <ac:chgData name="Aliyan Ahmed Cheema" userId="30ac915479c30907" providerId="LiveId" clId="{F9669078-8755-4386-8F6A-6A2DDD332DCD}" dt="2025-06-17T16:09:24.087" v="13" actId="478"/>
          <ac:spMkLst>
            <pc:docMk/>
            <pc:sldMk cId="3020518447" sldId="266"/>
            <ac:spMk id="3" creationId="{6FF4A038-65FE-4F79-7A53-6568BB3BEDC7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16" creationId="{D898B8EB-E53C-4E72-9817-B4BFCAD73600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18" creationId="{4E130362-2F35-4AB7-9EA5-DBC0F771A58D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20" creationId="{56BE988C-7A5B-41EC-A46C-AEA93D8D32FD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22" creationId="{E3CB1EC0-40A9-4D5E-B7E2-6E3423CE28B2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24" creationId="{DCBE52EF-2889-423F-947C-0E44A760D696}"/>
          </ac:spMkLst>
        </pc:spChg>
        <pc:spChg chg="add del">
          <ac:chgData name="Aliyan Ahmed Cheema" userId="30ac915479c30907" providerId="LiveId" clId="{F9669078-8755-4386-8F6A-6A2DDD332DCD}" dt="2025-06-17T16:11:56.289" v="22" actId="26606"/>
          <ac:spMkLst>
            <pc:docMk/>
            <pc:sldMk cId="3020518447" sldId="266"/>
            <ac:spMk id="26" creationId="{CA57513D-822C-4FE7-A978-1529AA8018D4}"/>
          </ac:spMkLst>
        </pc:spChg>
        <pc:spChg chg="add del">
          <ac:chgData name="Aliyan Ahmed Cheema" userId="30ac915479c30907" providerId="LiveId" clId="{F9669078-8755-4386-8F6A-6A2DDD332DCD}" dt="2025-06-17T16:11:56.289" v="22" actId="26606"/>
          <ac:spMkLst>
            <pc:docMk/>
            <pc:sldMk cId="3020518447" sldId="266"/>
            <ac:spMk id="27" creationId="{114A821F-8663-46BA-8CC0-D4C44F639F3A}"/>
          </ac:spMkLst>
        </pc:spChg>
        <pc:spChg chg="add del">
          <ac:chgData name="Aliyan Ahmed Cheema" userId="30ac915479c30907" providerId="LiveId" clId="{F9669078-8755-4386-8F6A-6A2DDD332DCD}" dt="2025-06-17T16:11:56.289" v="22" actId="26606"/>
          <ac:spMkLst>
            <pc:docMk/>
            <pc:sldMk cId="3020518447" sldId="266"/>
            <ac:spMk id="28" creationId="{67EF550F-47CE-4FB2-9DAC-12AD835C833D}"/>
          </ac:spMkLst>
        </pc:spChg>
        <pc:spChg chg="add del">
          <ac:chgData name="Aliyan Ahmed Cheema" userId="30ac915479c30907" providerId="LiveId" clId="{F9669078-8755-4386-8F6A-6A2DDD332DCD}" dt="2025-06-17T16:12:05.282" v="24" actId="26606"/>
          <ac:spMkLst>
            <pc:docMk/>
            <pc:sldMk cId="3020518447" sldId="266"/>
            <ac:spMk id="33" creationId="{0A19250D-D569-4232-9020-BD415AE51DDC}"/>
          </ac:spMkLst>
        </pc:spChg>
        <pc:spChg chg="add del">
          <ac:chgData name="Aliyan Ahmed Cheema" userId="30ac915479c30907" providerId="LiveId" clId="{F9669078-8755-4386-8F6A-6A2DDD332DCD}" dt="2025-06-17T16:12:14.550" v="26" actId="26606"/>
          <ac:spMkLst>
            <pc:docMk/>
            <pc:sldMk cId="3020518447" sldId="266"/>
            <ac:spMk id="42" creationId="{91F55C5D-1648-4BE3-932D-8CADBF3F6736}"/>
          </ac:spMkLst>
        </pc:spChg>
        <pc:spChg chg="add del">
          <ac:chgData name="Aliyan Ahmed Cheema" userId="30ac915479c30907" providerId="LiveId" clId="{F9669078-8755-4386-8F6A-6A2DDD332DCD}" dt="2025-06-17T16:12:14.550" v="26" actId="26606"/>
          <ac:spMkLst>
            <pc:docMk/>
            <pc:sldMk cId="3020518447" sldId="266"/>
            <ac:spMk id="43" creationId="{A38E1331-B5A6-44BE-BF4E-EE6C2FD2A242}"/>
          </ac:spMkLst>
        </pc:spChg>
        <pc:spChg chg="add del">
          <ac:chgData name="Aliyan Ahmed Cheema" userId="30ac915479c30907" providerId="LiveId" clId="{F9669078-8755-4386-8F6A-6A2DDD332DCD}" dt="2025-06-17T16:12:15.983" v="28" actId="26606"/>
          <ac:spMkLst>
            <pc:docMk/>
            <pc:sldMk cId="3020518447" sldId="266"/>
            <ac:spMk id="45" creationId="{6570CC06-DB21-401C-BCF8-AAC5FF550D29}"/>
          </ac:spMkLst>
        </pc:spChg>
        <pc:spChg chg="add del">
          <ac:chgData name="Aliyan Ahmed Cheema" userId="30ac915479c30907" providerId="LiveId" clId="{F9669078-8755-4386-8F6A-6A2DDD332DCD}" dt="2025-06-17T16:12:15.983" v="28" actId="26606"/>
          <ac:spMkLst>
            <pc:docMk/>
            <pc:sldMk cId="3020518447" sldId="266"/>
            <ac:spMk id="46" creationId="{15B998FC-4B98-4A07-B159-9E629180AF40}"/>
          </ac:spMkLst>
        </pc:spChg>
        <pc:spChg chg="add">
          <ac:chgData name="Aliyan Ahmed Cheema" userId="30ac915479c30907" providerId="LiveId" clId="{F9669078-8755-4386-8F6A-6A2DDD332DCD}" dt="2025-06-17T16:12:15.993" v="29" actId="26606"/>
          <ac:spMkLst>
            <pc:docMk/>
            <pc:sldMk cId="3020518447" sldId="266"/>
            <ac:spMk id="48" creationId="{CA57513D-822C-4FE7-A978-1529AA8018D4}"/>
          </ac:spMkLst>
        </pc:spChg>
        <pc:spChg chg="add">
          <ac:chgData name="Aliyan Ahmed Cheema" userId="30ac915479c30907" providerId="LiveId" clId="{F9669078-8755-4386-8F6A-6A2DDD332DCD}" dt="2025-06-17T16:12:15.993" v="29" actId="26606"/>
          <ac:spMkLst>
            <pc:docMk/>
            <pc:sldMk cId="3020518447" sldId="266"/>
            <ac:spMk id="49" creationId="{114A821F-8663-46BA-8CC0-D4C44F639F3A}"/>
          </ac:spMkLst>
        </pc:spChg>
        <pc:spChg chg="add">
          <ac:chgData name="Aliyan Ahmed Cheema" userId="30ac915479c30907" providerId="LiveId" clId="{F9669078-8755-4386-8F6A-6A2DDD332DCD}" dt="2025-06-17T16:12:15.993" v="29" actId="26606"/>
          <ac:spMkLst>
            <pc:docMk/>
            <pc:sldMk cId="3020518447" sldId="266"/>
            <ac:spMk id="50" creationId="{67EF550F-47CE-4FB2-9DAC-12AD835C833D}"/>
          </ac:spMkLst>
        </pc:spChg>
        <pc:grpChg chg="add del">
          <ac:chgData name="Aliyan Ahmed Cheema" userId="30ac915479c30907" providerId="LiveId" clId="{F9669078-8755-4386-8F6A-6A2DDD332DCD}" dt="2025-06-17T16:12:05.282" v="24" actId="26606"/>
          <ac:grpSpMkLst>
            <pc:docMk/>
            <pc:sldMk cId="3020518447" sldId="266"/>
            <ac:grpSpMk id="34" creationId="{B7BAEF06-AB74-442C-8C30-B88233FD836C}"/>
          </ac:grpSpMkLst>
        </pc:grpChg>
        <pc:grpChg chg="add del">
          <ac:chgData name="Aliyan Ahmed Cheema" userId="30ac915479c30907" providerId="LiveId" clId="{F9669078-8755-4386-8F6A-6A2DDD332DCD}" dt="2025-06-17T16:12:05.282" v="24" actId="26606"/>
          <ac:grpSpMkLst>
            <pc:docMk/>
            <pc:sldMk cId="3020518447" sldId="266"/>
            <ac:grpSpMk id="38" creationId="{C9829185-6353-4E3C-B082-AA7F5193916F}"/>
          </ac:grpSpMkLst>
        </pc:grpChg>
        <pc:picChg chg="add mod ord">
          <ac:chgData name="Aliyan Ahmed Cheema" userId="30ac915479c30907" providerId="LiveId" clId="{F9669078-8755-4386-8F6A-6A2DDD332DCD}" dt="2025-06-17T16:12:48.580" v="31" actId="27614"/>
          <ac:picMkLst>
            <pc:docMk/>
            <pc:sldMk cId="3020518447" sldId="266"/>
            <ac:picMk id="5" creationId="{0AE1311E-8E15-84E6-2435-E98D19D22520}"/>
          </ac:picMkLst>
        </pc:picChg>
        <pc:picChg chg="add mod ord">
          <ac:chgData name="Aliyan Ahmed Cheema" userId="30ac915479c30907" providerId="LiveId" clId="{F9669078-8755-4386-8F6A-6A2DDD332DCD}" dt="2025-06-17T16:12:48.654" v="32" actId="27614"/>
          <ac:picMkLst>
            <pc:docMk/>
            <pc:sldMk cId="3020518447" sldId="266"/>
            <ac:picMk id="7" creationId="{D040BC2E-0F8A-C95A-81BD-0446AED7AFFD}"/>
          </ac:picMkLst>
        </pc:picChg>
        <pc:picChg chg="add mod ord">
          <ac:chgData name="Aliyan Ahmed Cheema" userId="30ac915479c30907" providerId="LiveId" clId="{F9669078-8755-4386-8F6A-6A2DDD332DCD}" dt="2025-06-17T16:12:48.762" v="34" actId="27614"/>
          <ac:picMkLst>
            <pc:docMk/>
            <pc:sldMk cId="3020518447" sldId="266"/>
            <ac:picMk id="9" creationId="{F32E113D-186B-491C-4C10-E14FC21C1BDB}"/>
          </ac:picMkLst>
        </pc:picChg>
        <pc:picChg chg="add mod">
          <ac:chgData name="Aliyan Ahmed Cheema" userId="30ac915479c30907" providerId="LiveId" clId="{F9669078-8755-4386-8F6A-6A2DDD332DCD}" dt="2025-06-17T16:12:48.761" v="33" actId="27614"/>
          <ac:picMkLst>
            <pc:docMk/>
            <pc:sldMk cId="3020518447" sldId="266"/>
            <ac:picMk id="11" creationId="{4CD3DBC4-E635-0351-64E7-45325B8A592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D6D392-720C-4CE4-9788-D2E21659A01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CB5DCA-39F1-4136-91B9-11C45E5C1F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Automate street lighting based on real-time light levels.</a:t>
          </a:r>
        </a:p>
      </dgm:t>
    </dgm:pt>
    <dgm:pt modelId="{8F0632CB-E82D-4562-AD99-6661AB483268}" type="parTrans" cxnId="{39B359AD-544D-42B7-BB28-4E72130AD08B}">
      <dgm:prSet/>
      <dgm:spPr/>
      <dgm:t>
        <a:bodyPr/>
        <a:lstStyle/>
        <a:p>
          <a:endParaRPr lang="en-US" sz="2400"/>
        </a:p>
      </dgm:t>
    </dgm:pt>
    <dgm:pt modelId="{52DC6696-1BA8-4793-A26B-64C630157E5C}" type="sibTrans" cxnId="{39B359AD-544D-42B7-BB28-4E72130AD08B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2673CF0F-8CB8-43F3-8A8E-C33F04D179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Reduce energy consumption.</a:t>
          </a:r>
        </a:p>
      </dgm:t>
    </dgm:pt>
    <dgm:pt modelId="{924B1E49-8D66-43B9-88B3-D0465E064C23}" type="parTrans" cxnId="{7A5A1245-19C0-44F3-9279-2B4210265771}">
      <dgm:prSet/>
      <dgm:spPr/>
      <dgm:t>
        <a:bodyPr/>
        <a:lstStyle/>
        <a:p>
          <a:endParaRPr lang="en-US" sz="2400"/>
        </a:p>
      </dgm:t>
    </dgm:pt>
    <dgm:pt modelId="{DE7C524E-73FF-481D-809C-32684860ADD6}" type="sibTrans" cxnId="{7A5A1245-19C0-44F3-9279-2B4210265771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31724ADA-3322-42E0-BCBA-1C6A796866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Enable manual control using Bluetooth.</a:t>
          </a:r>
        </a:p>
      </dgm:t>
    </dgm:pt>
    <dgm:pt modelId="{E2DCBC49-3A38-406D-BFDF-3C26729F4EDB}" type="parTrans" cxnId="{9E441B61-5B0E-46CD-BF3E-D5FB431AC4B2}">
      <dgm:prSet/>
      <dgm:spPr/>
      <dgm:t>
        <a:bodyPr/>
        <a:lstStyle/>
        <a:p>
          <a:endParaRPr lang="en-US" sz="2400"/>
        </a:p>
      </dgm:t>
    </dgm:pt>
    <dgm:pt modelId="{66787507-E72B-4AB9-A943-7B63810FBE07}" type="sibTrans" cxnId="{9E441B61-5B0E-46CD-BF3E-D5FB431AC4B2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74AFF435-E782-4A55-983B-E146CD1F4E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Display current status on OLED screen.</a:t>
          </a:r>
        </a:p>
      </dgm:t>
    </dgm:pt>
    <dgm:pt modelId="{85DDD7DC-1DA2-4F8E-ACD3-BB9FEF62743A}" type="parTrans" cxnId="{CDD0A63F-F241-4CA3-A1DA-216F8A8CBAB4}">
      <dgm:prSet/>
      <dgm:spPr/>
      <dgm:t>
        <a:bodyPr/>
        <a:lstStyle/>
        <a:p>
          <a:endParaRPr lang="en-US" sz="2400"/>
        </a:p>
      </dgm:t>
    </dgm:pt>
    <dgm:pt modelId="{C8C65DED-3A5F-4B1B-BCD3-150E8F91C283}" type="sibTrans" cxnId="{CDD0A63F-F241-4CA3-A1DA-216F8A8CBAB4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33364DD5-F0AF-4DF3-B704-63F1F0F335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dirty="0"/>
            <a:t>Simulate control for multiple rooms/sections using individual LEDs.</a:t>
          </a:r>
        </a:p>
      </dgm:t>
    </dgm:pt>
    <dgm:pt modelId="{6D9DBD9D-EF26-48F3-A6E2-BD6C217E19A3}" type="parTrans" cxnId="{594F5BBE-66D1-4ABA-B6BB-5A7BCCC4AA28}">
      <dgm:prSet/>
      <dgm:spPr/>
      <dgm:t>
        <a:bodyPr/>
        <a:lstStyle/>
        <a:p>
          <a:endParaRPr lang="en-US" sz="2400"/>
        </a:p>
      </dgm:t>
    </dgm:pt>
    <dgm:pt modelId="{9F21392F-472E-4050-ACB8-F4206294489D}" type="sibTrans" cxnId="{594F5BBE-66D1-4ABA-B6BB-5A7BCCC4AA28}">
      <dgm:prSet/>
      <dgm:spPr/>
      <dgm:t>
        <a:bodyPr/>
        <a:lstStyle/>
        <a:p>
          <a:endParaRPr lang="en-US" sz="2400"/>
        </a:p>
      </dgm:t>
    </dgm:pt>
    <dgm:pt modelId="{73F88C02-39AB-47C4-A32B-0FEB21EF4491}" type="pres">
      <dgm:prSet presAssocID="{AFD6D392-720C-4CE4-9788-D2E21659A016}" presName="root" presStyleCnt="0">
        <dgm:presLayoutVars>
          <dgm:dir/>
          <dgm:resizeHandles val="exact"/>
        </dgm:presLayoutVars>
      </dgm:prSet>
      <dgm:spPr/>
    </dgm:pt>
    <dgm:pt modelId="{02A26FD1-6C01-4F97-8F97-D4DCE3AF7912}" type="pres">
      <dgm:prSet presAssocID="{26CB5DCA-39F1-4136-91B9-11C45E5C1F1A}" presName="compNode" presStyleCnt="0"/>
      <dgm:spPr/>
    </dgm:pt>
    <dgm:pt modelId="{A197EB55-7C65-4FA2-A523-31B248DC69C9}" type="pres">
      <dgm:prSet presAssocID="{26CB5DCA-39F1-4136-91B9-11C45E5C1F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841DEE18-FC87-4E0F-BF3A-E5FE8798B75B}" type="pres">
      <dgm:prSet presAssocID="{26CB5DCA-39F1-4136-91B9-11C45E5C1F1A}" presName="spaceRect" presStyleCnt="0"/>
      <dgm:spPr/>
    </dgm:pt>
    <dgm:pt modelId="{C2007E8C-0BF0-42FC-B2B5-E15AF0CBA67F}" type="pres">
      <dgm:prSet presAssocID="{26CB5DCA-39F1-4136-91B9-11C45E5C1F1A}" presName="textRect" presStyleLbl="revTx" presStyleIdx="0" presStyleCnt="5">
        <dgm:presLayoutVars>
          <dgm:chMax val="1"/>
          <dgm:chPref val="1"/>
        </dgm:presLayoutVars>
      </dgm:prSet>
      <dgm:spPr/>
    </dgm:pt>
    <dgm:pt modelId="{146994A1-1827-48FF-9B88-8035403FA579}" type="pres">
      <dgm:prSet presAssocID="{52DC6696-1BA8-4793-A26B-64C630157E5C}" presName="sibTrans" presStyleCnt="0"/>
      <dgm:spPr/>
    </dgm:pt>
    <dgm:pt modelId="{2284AE1F-CC35-4BE5-8B63-4309480E82BC}" type="pres">
      <dgm:prSet presAssocID="{2673CF0F-8CB8-43F3-8A8E-C33F04D1795A}" presName="compNode" presStyleCnt="0"/>
      <dgm:spPr/>
    </dgm:pt>
    <dgm:pt modelId="{73945847-25BA-4401-8559-D1F5ACFCD469}" type="pres">
      <dgm:prSet presAssocID="{2673CF0F-8CB8-43F3-8A8E-C33F04D1795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D067C058-CA74-430F-B831-0B92F87D6EB9}" type="pres">
      <dgm:prSet presAssocID="{2673CF0F-8CB8-43F3-8A8E-C33F04D1795A}" presName="spaceRect" presStyleCnt="0"/>
      <dgm:spPr/>
    </dgm:pt>
    <dgm:pt modelId="{FDAEFD08-1FE8-4A0A-9383-03DCC3992406}" type="pres">
      <dgm:prSet presAssocID="{2673CF0F-8CB8-43F3-8A8E-C33F04D1795A}" presName="textRect" presStyleLbl="revTx" presStyleIdx="1" presStyleCnt="5">
        <dgm:presLayoutVars>
          <dgm:chMax val="1"/>
          <dgm:chPref val="1"/>
        </dgm:presLayoutVars>
      </dgm:prSet>
      <dgm:spPr/>
    </dgm:pt>
    <dgm:pt modelId="{8FA4C241-45EF-4863-B576-12925E87B8EC}" type="pres">
      <dgm:prSet presAssocID="{DE7C524E-73FF-481D-809C-32684860ADD6}" presName="sibTrans" presStyleCnt="0"/>
      <dgm:spPr/>
    </dgm:pt>
    <dgm:pt modelId="{9C4F9396-061B-4585-B82F-73312D121A88}" type="pres">
      <dgm:prSet presAssocID="{31724ADA-3322-42E0-BCBA-1C6A79686667}" presName="compNode" presStyleCnt="0"/>
      <dgm:spPr/>
    </dgm:pt>
    <dgm:pt modelId="{E3B0EA1F-D3AF-45C4-AF7D-FF20E4A0EEF6}" type="pres">
      <dgm:prSet presAssocID="{31724ADA-3322-42E0-BCBA-1C6A7968666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6E1571A5-B4BB-4F53-A010-720FE450333B}" type="pres">
      <dgm:prSet presAssocID="{31724ADA-3322-42E0-BCBA-1C6A79686667}" presName="spaceRect" presStyleCnt="0"/>
      <dgm:spPr/>
    </dgm:pt>
    <dgm:pt modelId="{54971C12-5D50-49C2-B007-5F99640B7F98}" type="pres">
      <dgm:prSet presAssocID="{31724ADA-3322-42E0-BCBA-1C6A79686667}" presName="textRect" presStyleLbl="revTx" presStyleIdx="2" presStyleCnt="5">
        <dgm:presLayoutVars>
          <dgm:chMax val="1"/>
          <dgm:chPref val="1"/>
        </dgm:presLayoutVars>
      </dgm:prSet>
      <dgm:spPr/>
    </dgm:pt>
    <dgm:pt modelId="{BCCFD767-3145-49CD-8C43-57E1D338686D}" type="pres">
      <dgm:prSet presAssocID="{66787507-E72B-4AB9-A943-7B63810FBE07}" presName="sibTrans" presStyleCnt="0"/>
      <dgm:spPr/>
    </dgm:pt>
    <dgm:pt modelId="{21EFFE72-AA1C-4B6D-8488-AAA8B94A6072}" type="pres">
      <dgm:prSet presAssocID="{74AFF435-E782-4A55-983B-E146CD1F4E67}" presName="compNode" presStyleCnt="0"/>
      <dgm:spPr/>
    </dgm:pt>
    <dgm:pt modelId="{984EA107-040D-4064-9E4F-AE94C9A00385}" type="pres">
      <dgm:prSet presAssocID="{74AFF435-E782-4A55-983B-E146CD1F4E67}" presName="iconRect" presStyleLbl="node1" presStyleIdx="3" presStyleCnt="5" custLinFactY="22328" custLinFactNeighborX="-5436" custLinFactNeighborY="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CCB138F-49CB-4AFA-88C7-3F405D5202A6}" type="pres">
      <dgm:prSet presAssocID="{74AFF435-E782-4A55-983B-E146CD1F4E67}" presName="spaceRect" presStyleCnt="0"/>
      <dgm:spPr/>
    </dgm:pt>
    <dgm:pt modelId="{98059C27-D650-4651-8FE7-3875902A5082}" type="pres">
      <dgm:prSet presAssocID="{74AFF435-E782-4A55-983B-E146CD1F4E67}" presName="textRect" presStyleLbl="revTx" presStyleIdx="3" presStyleCnt="5" custScaleX="139610" custLinFactY="50706" custLinFactNeighborX="-2446" custLinFactNeighborY="100000">
        <dgm:presLayoutVars>
          <dgm:chMax val="1"/>
          <dgm:chPref val="1"/>
        </dgm:presLayoutVars>
      </dgm:prSet>
      <dgm:spPr/>
    </dgm:pt>
    <dgm:pt modelId="{1759E26C-331A-48D5-8A12-82B595D6BE3C}" type="pres">
      <dgm:prSet presAssocID="{C8C65DED-3A5F-4B1B-BCD3-150E8F91C283}" presName="sibTrans" presStyleCnt="0"/>
      <dgm:spPr/>
    </dgm:pt>
    <dgm:pt modelId="{81C921D6-7EE1-4C11-9E29-BCED1C84AAFC}" type="pres">
      <dgm:prSet presAssocID="{33364DD5-F0AF-4DF3-B704-63F1F0F335D9}" presName="compNode" presStyleCnt="0"/>
      <dgm:spPr/>
    </dgm:pt>
    <dgm:pt modelId="{97AA0C14-D88F-40A9-B902-879E7AA312A2}" type="pres">
      <dgm:prSet presAssocID="{33364DD5-F0AF-4DF3-B704-63F1F0F335D9}" presName="iconRect" presStyleLbl="node1" presStyleIdx="4" presStyleCnt="5" custLinFactY="22328" custLinFactNeighborX="14083" custLinFactNeighborY="1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A0C687C5-5955-43BB-9AA9-0C570E8C2601}" type="pres">
      <dgm:prSet presAssocID="{33364DD5-F0AF-4DF3-B704-63F1F0F335D9}" presName="spaceRect" presStyleCnt="0"/>
      <dgm:spPr/>
    </dgm:pt>
    <dgm:pt modelId="{5BE79795-6C9D-47E2-ABCD-CBBA85AA754C}" type="pres">
      <dgm:prSet presAssocID="{33364DD5-F0AF-4DF3-B704-63F1F0F335D9}" presName="textRect" presStyleLbl="revTx" presStyleIdx="4" presStyleCnt="5" custScaleX="163593" custLinFactY="50706" custLinFactNeighborX="10411" custLinFactNeighborY="100000">
        <dgm:presLayoutVars>
          <dgm:chMax val="1"/>
          <dgm:chPref val="1"/>
        </dgm:presLayoutVars>
      </dgm:prSet>
      <dgm:spPr/>
    </dgm:pt>
  </dgm:ptLst>
  <dgm:cxnLst>
    <dgm:cxn modelId="{8A671E25-9058-4688-B428-BBBDC59C1D9C}" type="presOf" srcId="{74AFF435-E782-4A55-983B-E146CD1F4E67}" destId="{98059C27-D650-4651-8FE7-3875902A5082}" srcOrd="0" destOrd="0" presId="urn:microsoft.com/office/officeart/2018/2/layout/IconLabelList"/>
    <dgm:cxn modelId="{88E43E27-629B-4BE2-8854-28253C83FC04}" type="presOf" srcId="{31724ADA-3322-42E0-BCBA-1C6A79686667}" destId="{54971C12-5D50-49C2-B007-5F99640B7F98}" srcOrd="0" destOrd="0" presId="urn:microsoft.com/office/officeart/2018/2/layout/IconLabelList"/>
    <dgm:cxn modelId="{CDD0A63F-F241-4CA3-A1DA-216F8A8CBAB4}" srcId="{AFD6D392-720C-4CE4-9788-D2E21659A016}" destId="{74AFF435-E782-4A55-983B-E146CD1F4E67}" srcOrd="3" destOrd="0" parTransId="{85DDD7DC-1DA2-4F8E-ACD3-BB9FEF62743A}" sibTransId="{C8C65DED-3A5F-4B1B-BCD3-150E8F91C283}"/>
    <dgm:cxn modelId="{9E441B61-5B0E-46CD-BF3E-D5FB431AC4B2}" srcId="{AFD6D392-720C-4CE4-9788-D2E21659A016}" destId="{31724ADA-3322-42E0-BCBA-1C6A79686667}" srcOrd="2" destOrd="0" parTransId="{E2DCBC49-3A38-406D-BFDF-3C26729F4EDB}" sibTransId="{66787507-E72B-4AB9-A943-7B63810FBE07}"/>
    <dgm:cxn modelId="{7A5A1245-19C0-44F3-9279-2B4210265771}" srcId="{AFD6D392-720C-4CE4-9788-D2E21659A016}" destId="{2673CF0F-8CB8-43F3-8A8E-C33F04D1795A}" srcOrd="1" destOrd="0" parTransId="{924B1E49-8D66-43B9-88B3-D0465E064C23}" sibTransId="{DE7C524E-73FF-481D-809C-32684860ADD6}"/>
    <dgm:cxn modelId="{E4405A93-C936-4699-8570-ACCFA304EBCB}" type="presOf" srcId="{AFD6D392-720C-4CE4-9788-D2E21659A016}" destId="{73F88C02-39AB-47C4-A32B-0FEB21EF4491}" srcOrd="0" destOrd="0" presId="urn:microsoft.com/office/officeart/2018/2/layout/IconLabelList"/>
    <dgm:cxn modelId="{90327D9B-DDFC-4C33-9A75-EA2FD28BDF68}" type="presOf" srcId="{26CB5DCA-39F1-4136-91B9-11C45E5C1F1A}" destId="{C2007E8C-0BF0-42FC-B2B5-E15AF0CBA67F}" srcOrd="0" destOrd="0" presId="urn:microsoft.com/office/officeart/2018/2/layout/IconLabelList"/>
    <dgm:cxn modelId="{846730AA-DEE3-45EA-9E38-5EF29F184865}" type="presOf" srcId="{2673CF0F-8CB8-43F3-8A8E-C33F04D1795A}" destId="{FDAEFD08-1FE8-4A0A-9383-03DCC3992406}" srcOrd="0" destOrd="0" presId="urn:microsoft.com/office/officeart/2018/2/layout/IconLabelList"/>
    <dgm:cxn modelId="{39B359AD-544D-42B7-BB28-4E72130AD08B}" srcId="{AFD6D392-720C-4CE4-9788-D2E21659A016}" destId="{26CB5DCA-39F1-4136-91B9-11C45E5C1F1A}" srcOrd="0" destOrd="0" parTransId="{8F0632CB-E82D-4562-AD99-6661AB483268}" sibTransId="{52DC6696-1BA8-4793-A26B-64C630157E5C}"/>
    <dgm:cxn modelId="{594F5BBE-66D1-4ABA-B6BB-5A7BCCC4AA28}" srcId="{AFD6D392-720C-4CE4-9788-D2E21659A016}" destId="{33364DD5-F0AF-4DF3-B704-63F1F0F335D9}" srcOrd="4" destOrd="0" parTransId="{6D9DBD9D-EF26-48F3-A6E2-BD6C217E19A3}" sibTransId="{9F21392F-472E-4050-ACB8-F4206294489D}"/>
    <dgm:cxn modelId="{82501CDA-4B38-4D5D-80DE-7E77E66824EA}" type="presOf" srcId="{33364DD5-F0AF-4DF3-B704-63F1F0F335D9}" destId="{5BE79795-6C9D-47E2-ABCD-CBBA85AA754C}" srcOrd="0" destOrd="0" presId="urn:microsoft.com/office/officeart/2018/2/layout/IconLabelList"/>
    <dgm:cxn modelId="{4DF9FA17-261C-4782-9416-97F6BF151ACE}" type="presParOf" srcId="{73F88C02-39AB-47C4-A32B-0FEB21EF4491}" destId="{02A26FD1-6C01-4F97-8F97-D4DCE3AF7912}" srcOrd="0" destOrd="0" presId="urn:microsoft.com/office/officeart/2018/2/layout/IconLabelList"/>
    <dgm:cxn modelId="{33664F63-7D32-4E97-A52B-DD16DF92FD5F}" type="presParOf" srcId="{02A26FD1-6C01-4F97-8F97-D4DCE3AF7912}" destId="{A197EB55-7C65-4FA2-A523-31B248DC69C9}" srcOrd="0" destOrd="0" presId="urn:microsoft.com/office/officeart/2018/2/layout/IconLabelList"/>
    <dgm:cxn modelId="{C23A9E7B-E8CB-42BE-8CF3-CCAE9B4233E4}" type="presParOf" srcId="{02A26FD1-6C01-4F97-8F97-D4DCE3AF7912}" destId="{841DEE18-FC87-4E0F-BF3A-E5FE8798B75B}" srcOrd="1" destOrd="0" presId="urn:microsoft.com/office/officeart/2018/2/layout/IconLabelList"/>
    <dgm:cxn modelId="{6B4B8DDD-FD6F-4B77-9518-9D7C80B38D88}" type="presParOf" srcId="{02A26FD1-6C01-4F97-8F97-D4DCE3AF7912}" destId="{C2007E8C-0BF0-42FC-B2B5-E15AF0CBA67F}" srcOrd="2" destOrd="0" presId="urn:microsoft.com/office/officeart/2018/2/layout/IconLabelList"/>
    <dgm:cxn modelId="{26A41859-FE93-4345-87CB-F28A9B80D43C}" type="presParOf" srcId="{73F88C02-39AB-47C4-A32B-0FEB21EF4491}" destId="{146994A1-1827-48FF-9B88-8035403FA579}" srcOrd="1" destOrd="0" presId="urn:microsoft.com/office/officeart/2018/2/layout/IconLabelList"/>
    <dgm:cxn modelId="{99D28757-711E-4F71-914F-C3C7173A4378}" type="presParOf" srcId="{73F88C02-39AB-47C4-A32B-0FEB21EF4491}" destId="{2284AE1F-CC35-4BE5-8B63-4309480E82BC}" srcOrd="2" destOrd="0" presId="urn:microsoft.com/office/officeart/2018/2/layout/IconLabelList"/>
    <dgm:cxn modelId="{AFE56EA6-976A-4875-B872-0F6E85E58B9B}" type="presParOf" srcId="{2284AE1F-CC35-4BE5-8B63-4309480E82BC}" destId="{73945847-25BA-4401-8559-D1F5ACFCD469}" srcOrd="0" destOrd="0" presId="urn:microsoft.com/office/officeart/2018/2/layout/IconLabelList"/>
    <dgm:cxn modelId="{1C8F8DCF-6BB2-4F3A-9D3A-7D560F24B5C6}" type="presParOf" srcId="{2284AE1F-CC35-4BE5-8B63-4309480E82BC}" destId="{D067C058-CA74-430F-B831-0B92F87D6EB9}" srcOrd="1" destOrd="0" presId="urn:microsoft.com/office/officeart/2018/2/layout/IconLabelList"/>
    <dgm:cxn modelId="{24683935-8F43-40EE-B989-816136B07269}" type="presParOf" srcId="{2284AE1F-CC35-4BE5-8B63-4309480E82BC}" destId="{FDAEFD08-1FE8-4A0A-9383-03DCC3992406}" srcOrd="2" destOrd="0" presId="urn:microsoft.com/office/officeart/2018/2/layout/IconLabelList"/>
    <dgm:cxn modelId="{25EF501E-B186-4920-9F4C-D543AB14D54E}" type="presParOf" srcId="{73F88C02-39AB-47C4-A32B-0FEB21EF4491}" destId="{8FA4C241-45EF-4863-B576-12925E87B8EC}" srcOrd="3" destOrd="0" presId="urn:microsoft.com/office/officeart/2018/2/layout/IconLabelList"/>
    <dgm:cxn modelId="{353E9073-89E1-4F8A-A050-877D2C87A97A}" type="presParOf" srcId="{73F88C02-39AB-47C4-A32B-0FEB21EF4491}" destId="{9C4F9396-061B-4585-B82F-73312D121A88}" srcOrd="4" destOrd="0" presId="urn:microsoft.com/office/officeart/2018/2/layout/IconLabelList"/>
    <dgm:cxn modelId="{9F232B23-FDB8-45F2-8499-2A61A4B396AF}" type="presParOf" srcId="{9C4F9396-061B-4585-B82F-73312D121A88}" destId="{E3B0EA1F-D3AF-45C4-AF7D-FF20E4A0EEF6}" srcOrd="0" destOrd="0" presId="urn:microsoft.com/office/officeart/2018/2/layout/IconLabelList"/>
    <dgm:cxn modelId="{A08AAE38-4365-4178-8DAB-E55885839B04}" type="presParOf" srcId="{9C4F9396-061B-4585-B82F-73312D121A88}" destId="{6E1571A5-B4BB-4F53-A010-720FE450333B}" srcOrd="1" destOrd="0" presId="urn:microsoft.com/office/officeart/2018/2/layout/IconLabelList"/>
    <dgm:cxn modelId="{995B84CF-E188-4FAC-A23C-267A252E0C90}" type="presParOf" srcId="{9C4F9396-061B-4585-B82F-73312D121A88}" destId="{54971C12-5D50-49C2-B007-5F99640B7F98}" srcOrd="2" destOrd="0" presId="urn:microsoft.com/office/officeart/2018/2/layout/IconLabelList"/>
    <dgm:cxn modelId="{7ABC7E1C-5763-48DE-9EFC-CE44E99A7189}" type="presParOf" srcId="{73F88C02-39AB-47C4-A32B-0FEB21EF4491}" destId="{BCCFD767-3145-49CD-8C43-57E1D338686D}" srcOrd="5" destOrd="0" presId="urn:microsoft.com/office/officeart/2018/2/layout/IconLabelList"/>
    <dgm:cxn modelId="{C567B7EE-65FF-4C77-B134-E436C599A7E6}" type="presParOf" srcId="{73F88C02-39AB-47C4-A32B-0FEB21EF4491}" destId="{21EFFE72-AA1C-4B6D-8488-AAA8B94A6072}" srcOrd="6" destOrd="0" presId="urn:microsoft.com/office/officeart/2018/2/layout/IconLabelList"/>
    <dgm:cxn modelId="{250AC034-55F8-414E-8BFA-F159EE7265D9}" type="presParOf" srcId="{21EFFE72-AA1C-4B6D-8488-AAA8B94A6072}" destId="{984EA107-040D-4064-9E4F-AE94C9A00385}" srcOrd="0" destOrd="0" presId="urn:microsoft.com/office/officeart/2018/2/layout/IconLabelList"/>
    <dgm:cxn modelId="{26FAAEC6-1EFC-4169-9878-46799B394103}" type="presParOf" srcId="{21EFFE72-AA1C-4B6D-8488-AAA8B94A6072}" destId="{0CCB138F-49CB-4AFA-88C7-3F405D5202A6}" srcOrd="1" destOrd="0" presId="urn:microsoft.com/office/officeart/2018/2/layout/IconLabelList"/>
    <dgm:cxn modelId="{82D59E04-DCFB-487D-92B8-F04BB7639F79}" type="presParOf" srcId="{21EFFE72-AA1C-4B6D-8488-AAA8B94A6072}" destId="{98059C27-D650-4651-8FE7-3875902A5082}" srcOrd="2" destOrd="0" presId="urn:microsoft.com/office/officeart/2018/2/layout/IconLabelList"/>
    <dgm:cxn modelId="{2FC3F03A-E16F-440E-B041-FDD86BE8BCEC}" type="presParOf" srcId="{73F88C02-39AB-47C4-A32B-0FEB21EF4491}" destId="{1759E26C-331A-48D5-8A12-82B595D6BE3C}" srcOrd="7" destOrd="0" presId="urn:microsoft.com/office/officeart/2018/2/layout/IconLabelList"/>
    <dgm:cxn modelId="{97A981F0-E20A-4120-B85A-35A68A9E7F90}" type="presParOf" srcId="{73F88C02-39AB-47C4-A32B-0FEB21EF4491}" destId="{81C921D6-7EE1-4C11-9E29-BCED1C84AAFC}" srcOrd="8" destOrd="0" presId="urn:microsoft.com/office/officeart/2018/2/layout/IconLabelList"/>
    <dgm:cxn modelId="{91D43E14-F3EA-4FF0-8DCF-92D734AD81A4}" type="presParOf" srcId="{81C921D6-7EE1-4C11-9E29-BCED1C84AAFC}" destId="{97AA0C14-D88F-40A9-B902-879E7AA312A2}" srcOrd="0" destOrd="0" presId="urn:microsoft.com/office/officeart/2018/2/layout/IconLabelList"/>
    <dgm:cxn modelId="{445DD082-EEEA-4348-BDEE-D7155E33AD6C}" type="presParOf" srcId="{81C921D6-7EE1-4C11-9E29-BCED1C84AAFC}" destId="{A0C687C5-5955-43BB-9AA9-0C570E8C2601}" srcOrd="1" destOrd="0" presId="urn:microsoft.com/office/officeart/2018/2/layout/IconLabelList"/>
    <dgm:cxn modelId="{FD980AD0-08E2-458B-B023-3E47BD86CEDE}" type="presParOf" srcId="{81C921D6-7EE1-4C11-9E29-BCED1C84AAFC}" destId="{5BE79795-6C9D-47E2-ABCD-CBBA85AA754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EF0DBA-CD3D-4544-BCBE-41925C9300E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20D64F-CAF7-4A09-8219-C5BE566753E5}">
      <dgm:prSet/>
      <dgm:spPr/>
      <dgm:t>
        <a:bodyPr/>
        <a:lstStyle/>
        <a:p>
          <a:r>
            <a:rPr lang="en-US"/>
            <a:t>Command 'X': Force </a:t>
          </a:r>
          <a:r>
            <a:rPr lang="en-US" b="1"/>
            <a:t>all LEDs</a:t>
          </a:r>
          <a:r>
            <a:rPr lang="en-US"/>
            <a:t> ON (Manual Mode).</a:t>
          </a:r>
        </a:p>
      </dgm:t>
    </dgm:pt>
    <dgm:pt modelId="{522F4223-0F7D-4851-85A4-95A467DC8359}" type="parTrans" cxnId="{E5143066-820F-4FD0-A00B-BB31B9B1EF1B}">
      <dgm:prSet/>
      <dgm:spPr/>
      <dgm:t>
        <a:bodyPr/>
        <a:lstStyle/>
        <a:p>
          <a:endParaRPr lang="en-US"/>
        </a:p>
      </dgm:t>
    </dgm:pt>
    <dgm:pt modelId="{0772C32F-DD57-4590-924F-2FA4D55A53CC}" type="sibTrans" cxnId="{E5143066-820F-4FD0-A00B-BB31B9B1EF1B}">
      <dgm:prSet/>
      <dgm:spPr/>
      <dgm:t>
        <a:bodyPr/>
        <a:lstStyle/>
        <a:p>
          <a:endParaRPr lang="en-US"/>
        </a:p>
      </dgm:t>
    </dgm:pt>
    <dgm:pt modelId="{3092106E-FED0-4440-9827-B76FFC3EDE84}">
      <dgm:prSet/>
      <dgm:spPr/>
      <dgm:t>
        <a:bodyPr/>
        <a:lstStyle/>
        <a:p>
          <a:r>
            <a:rPr lang="en-US"/>
            <a:t>Command 'Y': Force </a:t>
          </a:r>
          <a:r>
            <a:rPr lang="en-US" b="1"/>
            <a:t>all LEDs</a:t>
          </a:r>
          <a:r>
            <a:rPr lang="en-US"/>
            <a:t> OFF (Manual Mode).</a:t>
          </a:r>
        </a:p>
      </dgm:t>
    </dgm:pt>
    <dgm:pt modelId="{C6D353F9-8FB7-4770-A3A5-9DB2410F4435}" type="parTrans" cxnId="{D04BBB6D-DD54-42CD-B399-983CFDABF310}">
      <dgm:prSet/>
      <dgm:spPr/>
      <dgm:t>
        <a:bodyPr/>
        <a:lstStyle/>
        <a:p>
          <a:endParaRPr lang="en-US"/>
        </a:p>
      </dgm:t>
    </dgm:pt>
    <dgm:pt modelId="{C3A29178-771C-4B44-AB65-BDEB736FE4FF}" type="sibTrans" cxnId="{D04BBB6D-DD54-42CD-B399-983CFDABF310}">
      <dgm:prSet/>
      <dgm:spPr/>
      <dgm:t>
        <a:bodyPr/>
        <a:lstStyle/>
        <a:p>
          <a:endParaRPr lang="en-US"/>
        </a:p>
      </dgm:t>
    </dgm:pt>
    <dgm:pt modelId="{84F58846-573B-4AD0-BEA9-BE64CD04E1FB}">
      <dgm:prSet/>
      <dgm:spPr/>
      <dgm:t>
        <a:bodyPr/>
        <a:lstStyle/>
        <a:p>
          <a:r>
            <a:rPr lang="en-US"/>
            <a:t>Override timeout: 10 seconds.</a:t>
          </a:r>
        </a:p>
      </dgm:t>
    </dgm:pt>
    <dgm:pt modelId="{AF67EBEC-F639-4B47-B149-5A51A4EAE347}" type="parTrans" cxnId="{769B5DF3-1A8A-42BE-9C50-9961CFDA13AB}">
      <dgm:prSet/>
      <dgm:spPr/>
      <dgm:t>
        <a:bodyPr/>
        <a:lstStyle/>
        <a:p>
          <a:endParaRPr lang="en-US"/>
        </a:p>
      </dgm:t>
    </dgm:pt>
    <dgm:pt modelId="{6180371B-8A30-464F-9D98-9159C93811E9}" type="sibTrans" cxnId="{769B5DF3-1A8A-42BE-9C50-9961CFDA13AB}">
      <dgm:prSet/>
      <dgm:spPr/>
      <dgm:t>
        <a:bodyPr/>
        <a:lstStyle/>
        <a:p>
          <a:endParaRPr lang="en-US"/>
        </a:p>
      </dgm:t>
    </dgm:pt>
    <dgm:pt modelId="{4B4257AD-CE5D-4806-A348-2D9A2BF4ACAF}">
      <dgm:prSet/>
      <dgm:spPr/>
      <dgm:t>
        <a:bodyPr/>
        <a:lstStyle/>
        <a:p>
          <a:r>
            <a:rPr lang="en-US"/>
            <a:t>Reverts back to LDR control after timeout.</a:t>
          </a:r>
        </a:p>
      </dgm:t>
    </dgm:pt>
    <dgm:pt modelId="{3FFDEB36-7E91-4B36-BA16-85D9C1DC3933}" type="parTrans" cxnId="{92EDE956-CB8F-40FC-B1AC-D5E40DA195E3}">
      <dgm:prSet/>
      <dgm:spPr/>
      <dgm:t>
        <a:bodyPr/>
        <a:lstStyle/>
        <a:p>
          <a:endParaRPr lang="en-US"/>
        </a:p>
      </dgm:t>
    </dgm:pt>
    <dgm:pt modelId="{80D17B3A-740A-4B0E-996C-7EBAAC4D68DE}" type="sibTrans" cxnId="{92EDE956-CB8F-40FC-B1AC-D5E40DA195E3}">
      <dgm:prSet/>
      <dgm:spPr/>
      <dgm:t>
        <a:bodyPr/>
        <a:lstStyle/>
        <a:p>
          <a:endParaRPr lang="en-US"/>
        </a:p>
      </dgm:t>
    </dgm:pt>
    <dgm:pt modelId="{70149044-7797-4C19-83EB-58ED4312B214}" type="pres">
      <dgm:prSet presAssocID="{BDEF0DBA-CD3D-4544-BCBE-41925C9300EC}" presName="vert0" presStyleCnt="0">
        <dgm:presLayoutVars>
          <dgm:dir/>
          <dgm:animOne val="branch"/>
          <dgm:animLvl val="lvl"/>
        </dgm:presLayoutVars>
      </dgm:prSet>
      <dgm:spPr/>
    </dgm:pt>
    <dgm:pt modelId="{E1BADB2F-0F05-4A4F-8FFF-307983BA9412}" type="pres">
      <dgm:prSet presAssocID="{D720D64F-CAF7-4A09-8219-C5BE566753E5}" presName="thickLine" presStyleLbl="alignNode1" presStyleIdx="0" presStyleCnt="4"/>
      <dgm:spPr/>
    </dgm:pt>
    <dgm:pt modelId="{E5F89F2A-8601-4D75-B02A-BBC5D137A6E3}" type="pres">
      <dgm:prSet presAssocID="{D720D64F-CAF7-4A09-8219-C5BE566753E5}" presName="horz1" presStyleCnt="0"/>
      <dgm:spPr/>
    </dgm:pt>
    <dgm:pt modelId="{F223F967-9E5E-4F54-AB28-14D517ED5366}" type="pres">
      <dgm:prSet presAssocID="{D720D64F-CAF7-4A09-8219-C5BE566753E5}" presName="tx1" presStyleLbl="revTx" presStyleIdx="0" presStyleCnt="4"/>
      <dgm:spPr/>
    </dgm:pt>
    <dgm:pt modelId="{3689D7EB-2759-481A-A092-538DBAE6386D}" type="pres">
      <dgm:prSet presAssocID="{D720D64F-CAF7-4A09-8219-C5BE566753E5}" presName="vert1" presStyleCnt="0"/>
      <dgm:spPr/>
    </dgm:pt>
    <dgm:pt modelId="{D9401F23-4EB9-4CB7-A942-6A2C29307F55}" type="pres">
      <dgm:prSet presAssocID="{3092106E-FED0-4440-9827-B76FFC3EDE84}" presName="thickLine" presStyleLbl="alignNode1" presStyleIdx="1" presStyleCnt="4"/>
      <dgm:spPr/>
    </dgm:pt>
    <dgm:pt modelId="{975F3F6F-AABF-41DC-A50D-22BEA2B484AC}" type="pres">
      <dgm:prSet presAssocID="{3092106E-FED0-4440-9827-B76FFC3EDE84}" presName="horz1" presStyleCnt="0"/>
      <dgm:spPr/>
    </dgm:pt>
    <dgm:pt modelId="{5DE6412C-E699-4A57-ADA9-121DF356E659}" type="pres">
      <dgm:prSet presAssocID="{3092106E-FED0-4440-9827-B76FFC3EDE84}" presName="tx1" presStyleLbl="revTx" presStyleIdx="1" presStyleCnt="4"/>
      <dgm:spPr/>
    </dgm:pt>
    <dgm:pt modelId="{C0B8885A-171E-46E1-882E-5E93F40447BC}" type="pres">
      <dgm:prSet presAssocID="{3092106E-FED0-4440-9827-B76FFC3EDE84}" presName="vert1" presStyleCnt="0"/>
      <dgm:spPr/>
    </dgm:pt>
    <dgm:pt modelId="{A0640BDC-D0CA-4544-A06B-3C9921E28272}" type="pres">
      <dgm:prSet presAssocID="{84F58846-573B-4AD0-BEA9-BE64CD04E1FB}" presName="thickLine" presStyleLbl="alignNode1" presStyleIdx="2" presStyleCnt="4"/>
      <dgm:spPr/>
    </dgm:pt>
    <dgm:pt modelId="{640F5593-E9BF-421E-8CB9-3D60772A1CD0}" type="pres">
      <dgm:prSet presAssocID="{84F58846-573B-4AD0-BEA9-BE64CD04E1FB}" presName="horz1" presStyleCnt="0"/>
      <dgm:spPr/>
    </dgm:pt>
    <dgm:pt modelId="{AE16C9F1-CA72-417B-A1B9-D159E16F9918}" type="pres">
      <dgm:prSet presAssocID="{84F58846-573B-4AD0-BEA9-BE64CD04E1FB}" presName="tx1" presStyleLbl="revTx" presStyleIdx="2" presStyleCnt="4"/>
      <dgm:spPr/>
    </dgm:pt>
    <dgm:pt modelId="{19F18C98-2F2B-4BD7-A01E-2F795D3BB0D0}" type="pres">
      <dgm:prSet presAssocID="{84F58846-573B-4AD0-BEA9-BE64CD04E1FB}" presName="vert1" presStyleCnt="0"/>
      <dgm:spPr/>
    </dgm:pt>
    <dgm:pt modelId="{78396788-1C26-4F02-BA75-2343E14C02EB}" type="pres">
      <dgm:prSet presAssocID="{4B4257AD-CE5D-4806-A348-2D9A2BF4ACAF}" presName="thickLine" presStyleLbl="alignNode1" presStyleIdx="3" presStyleCnt="4"/>
      <dgm:spPr/>
    </dgm:pt>
    <dgm:pt modelId="{509D0B3F-5645-4C3A-9C54-B778BBED98E3}" type="pres">
      <dgm:prSet presAssocID="{4B4257AD-CE5D-4806-A348-2D9A2BF4ACAF}" presName="horz1" presStyleCnt="0"/>
      <dgm:spPr/>
    </dgm:pt>
    <dgm:pt modelId="{25256C96-1B1D-473F-B50F-DBFD5BC77BED}" type="pres">
      <dgm:prSet presAssocID="{4B4257AD-CE5D-4806-A348-2D9A2BF4ACAF}" presName="tx1" presStyleLbl="revTx" presStyleIdx="3" presStyleCnt="4"/>
      <dgm:spPr/>
    </dgm:pt>
    <dgm:pt modelId="{E163DD44-5BA6-4AB3-871C-4E4F882F3313}" type="pres">
      <dgm:prSet presAssocID="{4B4257AD-CE5D-4806-A348-2D9A2BF4ACAF}" presName="vert1" presStyleCnt="0"/>
      <dgm:spPr/>
    </dgm:pt>
  </dgm:ptLst>
  <dgm:cxnLst>
    <dgm:cxn modelId="{79202228-BB9E-48EE-BD2E-8E304F41C89A}" type="presOf" srcId="{84F58846-573B-4AD0-BEA9-BE64CD04E1FB}" destId="{AE16C9F1-CA72-417B-A1B9-D159E16F9918}" srcOrd="0" destOrd="0" presId="urn:microsoft.com/office/officeart/2008/layout/LinedList"/>
    <dgm:cxn modelId="{994C653C-4BDC-46ED-BBFE-AB365F43A8C1}" type="presOf" srcId="{BDEF0DBA-CD3D-4544-BCBE-41925C9300EC}" destId="{70149044-7797-4C19-83EB-58ED4312B214}" srcOrd="0" destOrd="0" presId="urn:microsoft.com/office/officeart/2008/layout/LinedList"/>
    <dgm:cxn modelId="{A940FA5F-737B-4261-A550-7601A14B6297}" type="presOf" srcId="{4B4257AD-CE5D-4806-A348-2D9A2BF4ACAF}" destId="{25256C96-1B1D-473F-B50F-DBFD5BC77BED}" srcOrd="0" destOrd="0" presId="urn:microsoft.com/office/officeart/2008/layout/LinedList"/>
    <dgm:cxn modelId="{E5143066-820F-4FD0-A00B-BB31B9B1EF1B}" srcId="{BDEF0DBA-CD3D-4544-BCBE-41925C9300EC}" destId="{D720D64F-CAF7-4A09-8219-C5BE566753E5}" srcOrd="0" destOrd="0" parTransId="{522F4223-0F7D-4851-85A4-95A467DC8359}" sibTransId="{0772C32F-DD57-4590-924F-2FA4D55A53CC}"/>
    <dgm:cxn modelId="{D04BBB6D-DD54-42CD-B399-983CFDABF310}" srcId="{BDEF0DBA-CD3D-4544-BCBE-41925C9300EC}" destId="{3092106E-FED0-4440-9827-B76FFC3EDE84}" srcOrd="1" destOrd="0" parTransId="{C6D353F9-8FB7-4770-A3A5-9DB2410F4435}" sibTransId="{C3A29178-771C-4B44-AB65-BDEB736FE4FF}"/>
    <dgm:cxn modelId="{92EDE956-CB8F-40FC-B1AC-D5E40DA195E3}" srcId="{BDEF0DBA-CD3D-4544-BCBE-41925C9300EC}" destId="{4B4257AD-CE5D-4806-A348-2D9A2BF4ACAF}" srcOrd="3" destOrd="0" parTransId="{3FFDEB36-7E91-4B36-BA16-85D9C1DC3933}" sibTransId="{80D17B3A-740A-4B0E-996C-7EBAAC4D68DE}"/>
    <dgm:cxn modelId="{B9414F86-ECE6-403E-9EC5-FA422CDC8BA5}" type="presOf" srcId="{D720D64F-CAF7-4A09-8219-C5BE566753E5}" destId="{F223F967-9E5E-4F54-AB28-14D517ED5366}" srcOrd="0" destOrd="0" presId="urn:microsoft.com/office/officeart/2008/layout/LinedList"/>
    <dgm:cxn modelId="{1D3727D4-0A1E-44C1-B467-0FC7757F57B4}" type="presOf" srcId="{3092106E-FED0-4440-9827-B76FFC3EDE84}" destId="{5DE6412C-E699-4A57-ADA9-121DF356E659}" srcOrd="0" destOrd="0" presId="urn:microsoft.com/office/officeart/2008/layout/LinedList"/>
    <dgm:cxn modelId="{769B5DF3-1A8A-42BE-9C50-9961CFDA13AB}" srcId="{BDEF0DBA-CD3D-4544-BCBE-41925C9300EC}" destId="{84F58846-573B-4AD0-BEA9-BE64CD04E1FB}" srcOrd="2" destOrd="0" parTransId="{AF67EBEC-F639-4B47-B149-5A51A4EAE347}" sibTransId="{6180371B-8A30-464F-9D98-9159C93811E9}"/>
    <dgm:cxn modelId="{2B853A34-34BF-4C83-990B-202E82EEB52D}" type="presParOf" srcId="{70149044-7797-4C19-83EB-58ED4312B214}" destId="{E1BADB2F-0F05-4A4F-8FFF-307983BA9412}" srcOrd="0" destOrd="0" presId="urn:microsoft.com/office/officeart/2008/layout/LinedList"/>
    <dgm:cxn modelId="{5D4F199C-9F98-4F08-80C5-00ED1680927B}" type="presParOf" srcId="{70149044-7797-4C19-83EB-58ED4312B214}" destId="{E5F89F2A-8601-4D75-B02A-BBC5D137A6E3}" srcOrd="1" destOrd="0" presId="urn:microsoft.com/office/officeart/2008/layout/LinedList"/>
    <dgm:cxn modelId="{EA2927AD-9A98-4A78-86C3-4516BEF0DC69}" type="presParOf" srcId="{E5F89F2A-8601-4D75-B02A-BBC5D137A6E3}" destId="{F223F967-9E5E-4F54-AB28-14D517ED5366}" srcOrd="0" destOrd="0" presId="urn:microsoft.com/office/officeart/2008/layout/LinedList"/>
    <dgm:cxn modelId="{24274343-3B16-4F61-9621-0269C9B2B0D1}" type="presParOf" srcId="{E5F89F2A-8601-4D75-B02A-BBC5D137A6E3}" destId="{3689D7EB-2759-481A-A092-538DBAE6386D}" srcOrd="1" destOrd="0" presId="urn:microsoft.com/office/officeart/2008/layout/LinedList"/>
    <dgm:cxn modelId="{2C7B71A3-7D82-4E00-8ECA-31183C56ADAB}" type="presParOf" srcId="{70149044-7797-4C19-83EB-58ED4312B214}" destId="{D9401F23-4EB9-4CB7-A942-6A2C29307F55}" srcOrd="2" destOrd="0" presId="urn:microsoft.com/office/officeart/2008/layout/LinedList"/>
    <dgm:cxn modelId="{C11C09F6-F260-45A5-9C9E-9DD6A6C71788}" type="presParOf" srcId="{70149044-7797-4C19-83EB-58ED4312B214}" destId="{975F3F6F-AABF-41DC-A50D-22BEA2B484AC}" srcOrd="3" destOrd="0" presId="urn:microsoft.com/office/officeart/2008/layout/LinedList"/>
    <dgm:cxn modelId="{D73FE8F1-6408-4FF6-B0CA-3961A8E033AB}" type="presParOf" srcId="{975F3F6F-AABF-41DC-A50D-22BEA2B484AC}" destId="{5DE6412C-E699-4A57-ADA9-121DF356E659}" srcOrd="0" destOrd="0" presId="urn:microsoft.com/office/officeart/2008/layout/LinedList"/>
    <dgm:cxn modelId="{B4E5D90D-8255-471C-A094-28EDBBC56F5D}" type="presParOf" srcId="{975F3F6F-AABF-41DC-A50D-22BEA2B484AC}" destId="{C0B8885A-171E-46E1-882E-5E93F40447BC}" srcOrd="1" destOrd="0" presId="urn:microsoft.com/office/officeart/2008/layout/LinedList"/>
    <dgm:cxn modelId="{05EF3A28-85AC-45E6-831B-804CFFD772D7}" type="presParOf" srcId="{70149044-7797-4C19-83EB-58ED4312B214}" destId="{A0640BDC-D0CA-4544-A06B-3C9921E28272}" srcOrd="4" destOrd="0" presId="urn:microsoft.com/office/officeart/2008/layout/LinedList"/>
    <dgm:cxn modelId="{123B3283-8848-4737-844B-A6112DF089D0}" type="presParOf" srcId="{70149044-7797-4C19-83EB-58ED4312B214}" destId="{640F5593-E9BF-421E-8CB9-3D60772A1CD0}" srcOrd="5" destOrd="0" presId="urn:microsoft.com/office/officeart/2008/layout/LinedList"/>
    <dgm:cxn modelId="{93D520EF-3BEE-4448-8FB2-72AB4D128A59}" type="presParOf" srcId="{640F5593-E9BF-421E-8CB9-3D60772A1CD0}" destId="{AE16C9F1-CA72-417B-A1B9-D159E16F9918}" srcOrd="0" destOrd="0" presId="urn:microsoft.com/office/officeart/2008/layout/LinedList"/>
    <dgm:cxn modelId="{A0FD9B8E-08CF-4448-8A0E-47DDB399C181}" type="presParOf" srcId="{640F5593-E9BF-421E-8CB9-3D60772A1CD0}" destId="{19F18C98-2F2B-4BD7-A01E-2F795D3BB0D0}" srcOrd="1" destOrd="0" presId="urn:microsoft.com/office/officeart/2008/layout/LinedList"/>
    <dgm:cxn modelId="{E3468CEE-284C-4F64-A8B3-2DFA4FC08B45}" type="presParOf" srcId="{70149044-7797-4C19-83EB-58ED4312B214}" destId="{78396788-1C26-4F02-BA75-2343E14C02EB}" srcOrd="6" destOrd="0" presId="urn:microsoft.com/office/officeart/2008/layout/LinedList"/>
    <dgm:cxn modelId="{3971D4E0-8F02-4087-A3B3-C06671FFC695}" type="presParOf" srcId="{70149044-7797-4C19-83EB-58ED4312B214}" destId="{509D0B3F-5645-4C3A-9C54-B778BBED98E3}" srcOrd="7" destOrd="0" presId="urn:microsoft.com/office/officeart/2008/layout/LinedList"/>
    <dgm:cxn modelId="{07EF993C-EE2D-4EDD-8F48-08AE596458EE}" type="presParOf" srcId="{509D0B3F-5645-4C3A-9C54-B778BBED98E3}" destId="{25256C96-1B1D-473F-B50F-DBFD5BC77BED}" srcOrd="0" destOrd="0" presId="urn:microsoft.com/office/officeart/2008/layout/LinedList"/>
    <dgm:cxn modelId="{8C1C86BF-B26B-41EA-8085-6D5BFD9D4757}" type="presParOf" srcId="{509D0B3F-5645-4C3A-9C54-B778BBED98E3}" destId="{E163DD44-5BA6-4AB3-871C-4E4F882F33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7EB55-7C65-4FA2-A523-31B248DC69C9}">
      <dsp:nvSpPr>
        <dsp:cNvPr id="0" name=""/>
        <dsp:cNvSpPr/>
      </dsp:nvSpPr>
      <dsp:spPr>
        <a:xfrm>
          <a:off x="288175" y="626253"/>
          <a:ext cx="467490" cy="467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07E8C-0BF0-42FC-B2B5-E15AF0CBA67F}">
      <dsp:nvSpPr>
        <dsp:cNvPr id="0" name=""/>
        <dsp:cNvSpPr/>
      </dsp:nvSpPr>
      <dsp:spPr>
        <a:xfrm>
          <a:off x="2486" y="1261169"/>
          <a:ext cx="1038867" cy="41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Automate street lighting based on real-time light levels.</a:t>
          </a:r>
        </a:p>
      </dsp:txBody>
      <dsp:txXfrm>
        <a:off x="2486" y="1261169"/>
        <a:ext cx="1038867" cy="415546"/>
      </dsp:txXfrm>
    </dsp:sp>
    <dsp:sp modelId="{73945847-25BA-4401-8559-D1F5ACFCD469}">
      <dsp:nvSpPr>
        <dsp:cNvPr id="0" name=""/>
        <dsp:cNvSpPr/>
      </dsp:nvSpPr>
      <dsp:spPr>
        <a:xfrm>
          <a:off x="1508844" y="626253"/>
          <a:ext cx="467490" cy="467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EFD08-1FE8-4A0A-9383-03DCC3992406}">
      <dsp:nvSpPr>
        <dsp:cNvPr id="0" name=""/>
        <dsp:cNvSpPr/>
      </dsp:nvSpPr>
      <dsp:spPr>
        <a:xfrm>
          <a:off x="1223155" y="1261169"/>
          <a:ext cx="1038867" cy="41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Reduce energy consumption.</a:t>
          </a:r>
        </a:p>
      </dsp:txBody>
      <dsp:txXfrm>
        <a:off x="1223155" y="1261169"/>
        <a:ext cx="1038867" cy="415546"/>
      </dsp:txXfrm>
    </dsp:sp>
    <dsp:sp modelId="{E3B0EA1F-D3AF-45C4-AF7D-FF20E4A0EEF6}">
      <dsp:nvSpPr>
        <dsp:cNvPr id="0" name=""/>
        <dsp:cNvSpPr/>
      </dsp:nvSpPr>
      <dsp:spPr>
        <a:xfrm>
          <a:off x="2729513" y="626253"/>
          <a:ext cx="467490" cy="4674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71C12-5D50-49C2-B007-5F99640B7F98}">
      <dsp:nvSpPr>
        <dsp:cNvPr id="0" name=""/>
        <dsp:cNvSpPr/>
      </dsp:nvSpPr>
      <dsp:spPr>
        <a:xfrm>
          <a:off x="2443824" y="1261169"/>
          <a:ext cx="1038867" cy="41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Enable manual control using Bluetooth.</a:t>
          </a:r>
        </a:p>
      </dsp:txBody>
      <dsp:txXfrm>
        <a:off x="2443824" y="1261169"/>
        <a:ext cx="1038867" cy="415546"/>
      </dsp:txXfrm>
    </dsp:sp>
    <dsp:sp modelId="{984EA107-040D-4064-9E4F-AE94C9A00385}">
      <dsp:nvSpPr>
        <dsp:cNvPr id="0" name=""/>
        <dsp:cNvSpPr/>
      </dsp:nvSpPr>
      <dsp:spPr>
        <a:xfrm>
          <a:off x="542773" y="2508304"/>
          <a:ext cx="467490" cy="4674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59C27-D650-4651-8FE7-3875902A5082}">
      <dsp:nvSpPr>
        <dsp:cNvPr id="0" name=""/>
        <dsp:cNvSpPr/>
      </dsp:nvSpPr>
      <dsp:spPr>
        <a:xfrm>
          <a:off x="51339" y="3197602"/>
          <a:ext cx="1450362" cy="41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Display current status on OLED screen.</a:t>
          </a:r>
        </a:p>
      </dsp:txBody>
      <dsp:txXfrm>
        <a:off x="51339" y="3197602"/>
        <a:ext cx="1450362" cy="415546"/>
      </dsp:txXfrm>
    </dsp:sp>
    <dsp:sp modelId="{97AA0C14-D88F-40A9-B902-879E7AA312A2}">
      <dsp:nvSpPr>
        <dsp:cNvPr id="0" name=""/>
        <dsp:cNvSpPr/>
      </dsp:nvSpPr>
      <dsp:spPr>
        <a:xfrm>
          <a:off x="2390763" y="2508304"/>
          <a:ext cx="467490" cy="4674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79795-6C9D-47E2-ABCD-CBBA85AA754C}">
      <dsp:nvSpPr>
        <dsp:cNvPr id="0" name=""/>
        <dsp:cNvSpPr/>
      </dsp:nvSpPr>
      <dsp:spPr>
        <a:xfrm>
          <a:off x="1785665" y="3197602"/>
          <a:ext cx="1699513" cy="41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Simulate control for multiple rooms/sections using individual LEDs.</a:t>
          </a:r>
        </a:p>
      </dsp:txBody>
      <dsp:txXfrm>
        <a:off x="1785665" y="3197602"/>
        <a:ext cx="1699513" cy="415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ADB2F-0F05-4A4F-8FFF-307983BA9412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3F967-9E5E-4F54-AB28-14D517ED5366}">
      <dsp:nvSpPr>
        <dsp:cNvPr id="0" name=""/>
        <dsp:cNvSpPr/>
      </dsp:nvSpPr>
      <dsp:spPr>
        <a:xfrm>
          <a:off x="0" y="0"/>
          <a:ext cx="8229600" cy="1131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Command 'X': Force </a:t>
          </a:r>
          <a:r>
            <a:rPr lang="en-US" sz="3100" b="1" kern="1200"/>
            <a:t>all LEDs</a:t>
          </a:r>
          <a:r>
            <a:rPr lang="en-US" sz="3100" kern="1200"/>
            <a:t> ON (Manual Mode).</a:t>
          </a:r>
        </a:p>
      </dsp:txBody>
      <dsp:txXfrm>
        <a:off x="0" y="0"/>
        <a:ext cx="8229600" cy="1131490"/>
      </dsp:txXfrm>
    </dsp:sp>
    <dsp:sp modelId="{D9401F23-4EB9-4CB7-A942-6A2C29307F55}">
      <dsp:nvSpPr>
        <dsp:cNvPr id="0" name=""/>
        <dsp:cNvSpPr/>
      </dsp:nvSpPr>
      <dsp:spPr>
        <a:xfrm>
          <a:off x="0" y="113149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6412C-E699-4A57-ADA9-121DF356E659}">
      <dsp:nvSpPr>
        <dsp:cNvPr id="0" name=""/>
        <dsp:cNvSpPr/>
      </dsp:nvSpPr>
      <dsp:spPr>
        <a:xfrm>
          <a:off x="0" y="1131490"/>
          <a:ext cx="8229600" cy="1131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Command 'Y': Force </a:t>
          </a:r>
          <a:r>
            <a:rPr lang="en-US" sz="3100" b="1" kern="1200"/>
            <a:t>all LEDs</a:t>
          </a:r>
          <a:r>
            <a:rPr lang="en-US" sz="3100" kern="1200"/>
            <a:t> OFF (Manual Mode).</a:t>
          </a:r>
        </a:p>
      </dsp:txBody>
      <dsp:txXfrm>
        <a:off x="0" y="1131490"/>
        <a:ext cx="8229600" cy="1131490"/>
      </dsp:txXfrm>
    </dsp:sp>
    <dsp:sp modelId="{A0640BDC-D0CA-4544-A06B-3C9921E28272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6C9F1-CA72-417B-A1B9-D159E16F9918}">
      <dsp:nvSpPr>
        <dsp:cNvPr id="0" name=""/>
        <dsp:cNvSpPr/>
      </dsp:nvSpPr>
      <dsp:spPr>
        <a:xfrm>
          <a:off x="0" y="2262981"/>
          <a:ext cx="8229600" cy="1131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Override timeout: 10 seconds.</a:t>
          </a:r>
        </a:p>
      </dsp:txBody>
      <dsp:txXfrm>
        <a:off x="0" y="2262981"/>
        <a:ext cx="8229600" cy="1131490"/>
      </dsp:txXfrm>
    </dsp:sp>
    <dsp:sp modelId="{78396788-1C26-4F02-BA75-2343E14C02EB}">
      <dsp:nvSpPr>
        <dsp:cNvPr id="0" name=""/>
        <dsp:cNvSpPr/>
      </dsp:nvSpPr>
      <dsp:spPr>
        <a:xfrm>
          <a:off x="0" y="339447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56C96-1B1D-473F-B50F-DBFD5BC77BED}">
      <dsp:nvSpPr>
        <dsp:cNvPr id="0" name=""/>
        <dsp:cNvSpPr/>
      </dsp:nvSpPr>
      <dsp:spPr>
        <a:xfrm>
          <a:off x="0" y="3394472"/>
          <a:ext cx="8229600" cy="1131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Reverts back to LDR control after timeout.</a:t>
          </a:r>
        </a:p>
      </dsp:txBody>
      <dsp:txXfrm>
        <a:off x="0" y="3394472"/>
        <a:ext cx="8229600" cy="1131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reet Lights">
            <a:extLst>
              <a:ext uri="{FF2B5EF4-FFF2-40B4-BE49-F238E27FC236}">
                <a16:creationId xmlns:a16="http://schemas.microsoft.com/office/drawing/2014/main" id="{F79A68D9-B7F1-F4CA-206A-73A6311BE9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786" r="-1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577" y="1151738"/>
            <a:ext cx="8105602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Automatic Street Light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814" y="3660007"/>
            <a:ext cx="7543800" cy="1546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Microprocessor Systems &amp; Interfacing (CPE342)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Group: Omama Mukhtar, Maryam Asif, Aliyan Ahmed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Roll Nos: FA22-BCE-051, FA22-BCE-014, FA22-BCE-028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004509E2-6C44-E22F-C9D4-01033FAE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 &amp; Feedback Welcome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color on the traffic light">
            <a:extLst>
              <a:ext uri="{FF2B5EF4-FFF2-40B4-BE49-F238E27FC236}">
                <a16:creationId xmlns:a16="http://schemas.microsoft.com/office/drawing/2014/main" id="{D22AB177-B79D-82C0-D30D-B5813C6D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1000" r="-1" b="-1"/>
          <a:stretch>
            <a:fillRect/>
          </a:stretch>
        </p:blipFill>
        <p:spPr>
          <a:xfrm>
            <a:off x="20" y="10"/>
            <a:ext cx="9143979" cy="6857990"/>
          </a:xfrm>
          <a:prstGeom prst="rect">
            <a:avLst/>
          </a:prstGeom>
          <a:effectLst>
            <a:outerShdw blurRad="952500" dist="50800" dir="5400000" algn="ctr" rotWithShape="0">
              <a:srgbClr val="000000">
                <a:alpha val="18000"/>
              </a:srgbClr>
            </a:outerShdw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1681544"/>
            <a:ext cx="7269480" cy="18288"/>
          </a:xfrm>
          <a:custGeom>
            <a:avLst/>
            <a:gdLst>
              <a:gd name="connsiteX0" fmla="*/ 0 w 7269480"/>
              <a:gd name="connsiteY0" fmla="*/ 0 h 18288"/>
              <a:gd name="connsiteX1" fmla="*/ 733557 w 7269480"/>
              <a:gd name="connsiteY1" fmla="*/ 0 h 18288"/>
              <a:gd name="connsiteX2" fmla="*/ 1249029 w 7269480"/>
              <a:gd name="connsiteY2" fmla="*/ 0 h 18288"/>
              <a:gd name="connsiteX3" fmla="*/ 1764501 w 7269480"/>
              <a:gd name="connsiteY3" fmla="*/ 0 h 18288"/>
              <a:gd name="connsiteX4" fmla="*/ 2207278 w 7269480"/>
              <a:gd name="connsiteY4" fmla="*/ 0 h 18288"/>
              <a:gd name="connsiteX5" fmla="*/ 3013530 w 7269480"/>
              <a:gd name="connsiteY5" fmla="*/ 0 h 18288"/>
              <a:gd name="connsiteX6" fmla="*/ 3819781 w 7269480"/>
              <a:gd name="connsiteY6" fmla="*/ 0 h 18288"/>
              <a:gd name="connsiteX7" fmla="*/ 4626033 w 7269480"/>
              <a:gd name="connsiteY7" fmla="*/ 0 h 18288"/>
              <a:gd name="connsiteX8" fmla="*/ 5068810 w 7269480"/>
              <a:gd name="connsiteY8" fmla="*/ 0 h 18288"/>
              <a:gd name="connsiteX9" fmla="*/ 5656977 w 7269480"/>
              <a:gd name="connsiteY9" fmla="*/ 0 h 18288"/>
              <a:gd name="connsiteX10" fmla="*/ 6099755 w 7269480"/>
              <a:gd name="connsiteY10" fmla="*/ 0 h 18288"/>
              <a:gd name="connsiteX11" fmla="*/ 7269480 w 7269480"/>
              <a:gd name="connsiteY11" fmla="*/ 0 h 18288"/>
              <a:gd name="connsiteX12" fmla="*/ 7269480 w 7269480"/>
              <a:gd name="connsiteY12" fmla="*/ 18288 h 18288"/>
              <a:gd name="connsiteX13" fmla="*/ 6463229 w 7269480"/>
              <a:gd name="connsiteY13" fmla="*/ 18288 h 18288"/>
              <a:gd name="connsiteX14" fmla="*/ 6020451 w 7269480"/>
              <a:gd name="connsiteY14" fmla="*/ 18288 h 18288"/>
              <a:gd name="connsiteX15" fmla="*/ 5504979 w 7269480"/>
              <a:gd name="connsiteY15" fmla="*/ 18288 h 18288"/>
              <a:gd name="connsiteX16" fmla="*/ 4989507 w 7269480"/>
              <a:gd name="connsiteY16" fmla="*/ 18288 h 18288"/>
              <a:gd name="connsiteX17" fmla="*/ 4474035 w 7269480"/>
              <a:gd name="connsiteY17" fmla="*/ 18288 h 18288"/>
              <a:gd name="connsiteX18" fmla="*/ 3958562 w 7269480"/>
              <a:gd name="connsiteY18" fmla="*/ 18288 h 18288"/>
              <a:gd name="connsiteX19" fmla="*/ 3443090 w 7269480"/>
              <a:gd name="connsiteY19" fmla="*/ 18288 h 18288"/>
              <a:gd name="connsiteX20" fmla="*/ 2709533 w 7269480"/>
              <a:gd name="connsiteY20" fmla="*/ 18288 h 18288"/>
              <a:gd name="connsiteX21" fmla="*/ 2194061 w 7269480"/>
              <a:gd name="connsiteY21" fmla="*/ 18288 h 18288"/>
              <a:gd name="connsiteX22" fmla="*/ 1751284 w 7269480"/>
              <a:gd name="connsiteY22" fmla="*/ 18288 h 18288"/>
              <a:gd name="connsiteX23" fmla="*/ 1163117 w 7269480"/>
              <a:gd name="connsiteY23" fmla="*/ 18288 h 18288"/>
              <a:gd name="connsiteX24" fmla="*/ 0 w 7269480"/>
              <a:gd name="connsiteY24" fmla="*/ 18288 h 18288"/>
              <a:gd name="connsiteX25" fmla="*/ 0 w 7269480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69480" h="18288" fill="none" extrusionOk="0">
                <a:moveTo>
                  <a:pt x="0" y="0"/>
                </a:moveTo>
                <a:cubicBezTo>
                  <a:pt x="252138" y="-34015"/>
                  <a:pt x="430162" y="27723"/>
                  <a:pt x="733557" y="0"/>
                </a:cubicBezTo>
                <a:cubicBezTo>
                  <a:pt x="1036952" y="-27723"/>
                  <a:pt x="1017222" y="-19248"/>
                  <a:pt x="1249029" y="0"/>
                </a:cubicBezTo>
                <a:cubicBezTo>
                  <a:pt x="1480836" y="19248"/>
                  <a:pt x="1642747" y="25626"/>
                  <a:pt x="1764501" y="0"/>
                </a:cubicBezTo>
                <a:cubicBezTo>
                  <a:pt x="1886255" y="-25626"/>
                  <a:pt x="2079425" y="-7842"/>
                  <a:pt x="2207278" y="0"/>
                </a:cubicBezTo>
                <a:cubicBezTo>
                  <a:pt x="2335131" y="7842"/>
                  <a:pt x="2681832" y="37713"/>
                  <a:pt x="3013530" y="0"/>
                </a:cubicBezTo>
                <a:cubicBezTo>
                  <a:pt x="3345228" y="-37713"/>
                  <a:pt x="3481883" y="38779"/>
                  <a:pt x="3819781" y="0"/>
                </a:cubicBezTo>
                <a:cubicBezTo>
                  <a:pt x="4157679" y="-38779"/>
                  <a:pt x="4319607" y="-32632"/>
                  <a:pt x="4626033" y="0"/>
                </a:cubicBezTo>
                <a:cubicBezTo>
                  <a:pt x="4932459" y="32632"/>
                  <a:pt x="4944182" y="17568"/>
                  <a:pt x="5068810" y="0"/>
                </a:cubicBezTo>
                <a:cubicBezTo>
                  <a:pt x="5193438" y="-17568"/>
                  <a:pt x="5378174" y="-16107"/>
                  <a:pt x="5656977" y="0"/>
                </a:cubicBezTo>
                <a:cubicBezTo>
                  <a:pt x="5935780" y="16107"/>
                  <a:pt x="5910190" y="-15070"/>
                  <a:pt x="6099755" y="0"/>
                </a:cubicBezTo>
                <a:cubicBezTo>
                  <a:pt x="6289320" y="15070"/>
                  <a:pt x="6900837" y="-32203"/>
                  <a:pt x="7269480" y="0"/>
                </a:cubicBezTo>
                <a:cubicBezTo>
                  <a:pt x="7268614" y="7958"/>
                  <a:pt x="7270034" y="12943"/>
                  <a:pt x="7269480" y="18288"/>
                </a:cubicBezTo>
                <a:cubicBezTo>
                  <a:pt x="7078692" y="32307"/>
                  <a:pt x="6750249" y="10617"/>
                  <a:pt x="6463229" y="18288"/>
                </a:cubicBezTo>
                <a:cubicBezTo>
                  <a:pt x="6176209" y="25959"/>
                  <a:pt x="6203666" y="39135"/>
                  <a:pt x="6020451" y="18288"/>
                </a:cubicBezTo>
                <a:cubicBezTo>
                  <a:pt x="5837236" y="-2559"/>
                  <a:pt x="5688034" y="-3388"/>
                  <a:pt x="5504979" y="18288"/>
                </a:cubicBezTo>
                <a:cubicBezTo>
                  <a:pt x="5321924" y="39964"/>
                  <a:pt x="5191313" y="7061"/>
                  <a:pt x="4989507" y="18288"/>
                </a:cubicBezTo>
                <a:cubicBezTo>
                  <a:pt x="4787701" y="29515"/>
                  <a:pt x="4612238" y="34989"/>
                  <a:pt x="4474035" y="18288"/>
                </a:cubicBezTo>
                <a:cubicBezTo>
                  <a:pt x="4335832" y="1587"/>
                  <a:pt x="4094545" y="27267"/>
                  <a:pt x="3958562" y="18288"/>
                </a:cubicBezTo>
                <a:cubicBezTo>
                  <a:pt x="3822579" y="9309"/>
                  <a:pt x="3646287" y="-1530"/>
                  <a:pt x="3443090" y="18288"/>
                </a:cubicBezTo>
                <a:cubicBezTo>
                  <a:pt x="3239893" y="38106"/>
                  <a:pt x="3075699" y="9041"/>
                  <a:pt x="2709533" y="18288"/>
                </a:cubicBezTo>
                <a:cubicBezTo>
                  <a:pt x="2343367" y="27535"/>
                  <a:pt x="2428918" y="31018"/>
                  <a:pt x="2194061" y="18288"/>
                </a:cubicBezTo>
                <a:cubicBezTo>
                  <a:pt x="1959204" y="5558"/>
                  <a:pt x="1872298" y="17875"/>
                  <a:pt x="1751284" y="18288"/>
                </a:cubicBezTo>
                <a:cubicBezTo>
                  <a:pt x="1630270" y="18701"/>
                  <a:pt x="1443391" y="30083"/>
                  <a:pt x="1163117" y="18288"/>
                </a:cubicBezTo>
                <a:cubicBezTo>
                  <a:pt x="882843" y="6493"/>
                  <a:pt x="581151" y="4375"/>
                  <a:pt x="0" y="18288"/>
                </a:cubicBezTo>
                <a:cubicBezTo>
                  <a:pt x="493" y="10773"/>
                  <a:pt x="610" y="7338"/>
                  <a:pt x="0" y="0"/>
                </a:cubicBezTo>
                <a:close/>
              </a:path>
              <a:path w="7269480" h="18288" stroke="0" extrusionOk="0">
                <a:moveTo>
                  <a:pt x="0" y="0"/>
                </a:moveTo>
                <a:cubicBezTo>
                  <a:pt x="108514" y="-13627"/>
                  <a:pt x="358377" y="-21600"/>
                  <a:pt x="515472" y="0"/>
                </a:cubicBezTo>
                <a:cubicBezTo>
                  <a:pt x="672567" y="21600"/>
                  <a:pt x="740741" y="1149"/>
                  <a:pt x="958250" y="0"/>
                </a:cubicBezTo>
                <a:cubicBezTo>
                  <a:pt x="1175759" y="-1149"/>
                  <a:pt x="1323521" y="-14908"/>
                  <a:pt x="1473722" y="0"/>
                </a:cubicBezTo>
                <a:cubicBezTo>
                  <a:pt x="1623923" y="14908"/>
                  <a:pt x="1999682" y="13812"/>
                  <a:pt x="2134584" y="0"/>
                </a:cubicBezTo>
                <a:cubicBezTo>
                  <a:pt x="2269486" y="-13812"/>
                  <a:pt x="2558748" y="7617"/>
                  <a:pt x="2868140" y="0"/>
                </a:cubicBezTo>
                <a:cubicBezTo>
                  <a:pt x="3177532" y="-7617"/>
                  <a:pt x="3467796" y="3656"/>
                  <a:pt x="3674392" y="0"/>
                </a:cubicBezTo>
                <a:cubicBezTo>
                  <a:pt x="3880988" y="-3656"/>
                  <a:pt x="4101054" y="-15702"/>
                  <a:pt x="4480643" y="0"/>
                </a:cubicBezTo>
                <a:cubicBezTo>
                  <a:pt x="4860232" y="15702"/>
                  <a:pt x="4906779" y="-6670"/>
                  <a:pt x="5068810" y="0"/>
                </a:cubicBezTo>
                <a:cubicBezTo>
                  <a:pt x="5230841" y="6670"/>
                  <a:pt x="5495019" y="-21055"/>
                  <a:pt x="5802367" y="0"/>
                </a:cubicBezTo>
                <a:cubicBezTo>
                  <a:pt x="6109715" y="21055"/>
                  <a:pt x="6248383" y="9802"/>
                  <a:pt x="6463229" y="0"/>
                </a:cubicBezTo>
                <a:cubicBezTo>
                  <a:pt x="6678075" y="-9802"/>
                  <a:pt x="7063233" y="9440"/>
                  <a:pt x="7269480" y="0"/>
                </a:cubicBezTo>
                <a:cubicBezTo>
                  <a:pt x="7268794" y="7700"/>
                  <a:pt x="7268830" y="13442"/>
                  <a:pt x="7269480" y="18288"/>
                </a:cubicBezTo>
                <a:cubicBezTo>
                  <a:pt x="6950939" y="47121"/>
                  <a:pt x="6756956" y="13096"/>
                  <a:pt x="6608618" y="18288"/>
                </a:cubicBezTo>
                <a:cubicBezTo>
                  <a:pt x="6460280" y="23480"/>
                  <a:pt x="6230655" y="-1538"/>
                  <a:pt x="6020451" y="18288"/>
                </a:cubicBezTo>
                <a:cubicBezTo>
                  <a:pt x="5810247" y="38114"/>
                  <a:pt x="5619850" y="-10448"/>
                  <a:pt x="5432284" y="18288"/>
                </a:cubicBezTo>
                <a:cubicBezTo>
                  <a:pt x="5244718" y="47024"/>
                  <a:pt x="4984575" y="27926"/>
                  <a:pt x="4626033" y="18288"/>
                </a:cubicBezTo>
                <a:cubicBezTo>
                  <a:pt x="4267491" y="8650"/>
                  <a:pt x="4240108" y="40106"/>
                  <a:pt x="4110561" y="18288"/>
                </a:cubicBezTo>
                <a:cubicBezTo>
                  <a:pt x="3981014" y="-3530"/>
                  <a:pt x="3580293" y="41911"/>
                  <a:pt x="3377004" y="18288"/>
                </a:cubicBezTo>
                <a:cubicBezTo>
                  <a:pt x="3173715" y="-5335"/>
                  <a:pt x="3043404" y="10731"/>
                  <a:pt x="2934226" y="18288"/>
                </a:cubicBezTo>
                <a:cubicBezTo>
                  <a:pt x="2825048" y="25845"/>
                  <a:pt x="2427024" y="14732"/>
                  <a:pt x="2273365" y="18288"/>
                </a:cubicBezTo>
                <a:cubicBezTo>
                  <a:pt x="2119706" y="21844"/>
                  <a:pt x="1948744" y="43432"/>
                  <a:pt x="1757892" y="18288"/>
                </a:cubicBezTo>
                <a:cubicBezTo>
                  <a:pt x="1567040" y="-6856"/>
                  <a:pt x="1185958" y="10333"/>
                  <a:pt x="951641" y="18288"/>
                </a:cubicBezTo>
                <a:cubicBezTo>
                  <a:pt x="717324" y="26243"/>
                  <a:pt x="448990" y="-7235"/>
                  <a:pt x="0" y="18288"/>
                </a:cubicBezTo>
                <a:cubicBezTo>
                  <a:pt x="-4" y="9861"/>
                  <a:pt x="135" y="6082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04446"/>
            <a:ext cx="7886700" cy="4176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This project aims to create an intelligent automatic street light system using an ESP32 microcontroller. It detects ambient light using an LDR sensor and switches street lights ON/OFF accordingly. Bluetooth control allows manual override for remote activation. </a:t>
            </a:r>
            <a:r>
              <a:rPr lang="en-US" sz="2800" b="1" dirty="0">
                <a:solidFill>
                  <a:schemeClr val="bg1"/>
                </a:solidFill>
              </a:rPr>
              <a:t>To demonstrate scalability, multiple LEDs are used to simulate lighting control for different rooms or sections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Project Objectives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D16472A-E83A-4F6C-2D8A-83D4DB5BB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100517"/>
              </p:ext>
            </p:extLst>
          </p:nvPr>
        </p:nvGraphicFramePr>
        <p:xfrm>
          <a:off x="543411" y="1829950"/>
          <a:ext cx="3485179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isplay with stock market charts">
            <a:extLst>
              <a:ext uri="{FF2B5EF4-FFF2-40B4-BE49-F238E27FC236}">
                <a16:creationId xmlns:a16="http://schemas.microsoft.com/office/drawing/2014/main" id="{197208E5-C2FB-F72F-7F10-21B0282489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224" r="9226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Major Components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83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ESP32 Microcontroller</a:t>
            </a:r>
          </a:p>
          <a:p>
            <a:r>
              <a:rPr lang="en-US" sz="2000" dirty="0"/>
              <a:t>LDR Sensor</a:t>
            </a:r>
          </a:p>
          <a:p>
            <a:r>
              <a:rPr lang="en-US" sz="2000" dirty="0"/>
              <a:t>OLED Display (SSD1306)</a:t>
            </a:r>
          </a:p>
          <a:p>
            <a:r>
              <a:rPr lang="en-US" sz="2000" dirty="0"/>
              <a:t>Bluetooth Module (</a:t>
            </a:r>
            <a:r>
              <a:rPr lang="en-US" sz="2000" dirty="0" err="1"/>
              <a:t>SerialBT</a:t>
            </a:r>
            <a:r>
              <a:rPr lang="en-US" sz="2000" dirty="0"/>
              <a:t>)</a:t>
            </a:r>
          </a:p>
          <a:p>
            <a:r>
              <a:rPr lang="en-US" sz="2000" dirty="0"/>
              <a:t>Multiple LEDs (to represent different rooms/sections)</a:t>
            </a:r>
          </a:p>
          <a:p>
            <a:r>
              <a:rPr lang="en-US" sz="2000" dirty="0"/>
              <a:t>Breadboard, Power Supply, Wires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A723425E-50E5-2901-D568-49247DE2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41" r="11809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DEAADD3E-1A14-3F73-A76B-8AADA427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36" r="37109" b="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/>
              <a:t>Circuit Logic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Autofit/>
          </a:bodyPr>
          <a:lstStyle/>
          <a:p>
            <a:r>
              <a:rPr lang="en-US" sz="2000" dirty="0"/>
              <a:t>Read LDR value to determine light level.</a:t>
            </a:r>
          </a:p>
          <a:p>
            <a:r>
              <a:rPr lang="en-US" sz="2000" dirty="0"/>
              <a:t>If dark, turn ON </a:t>
            </a:r>
            <a:r>
              <a:rPr lang="en-US" sz="2000" b="1" dirty="0"/>
              <a:t>all/specific</a:t>
            </a:r>
            <a:r>
              <a:rPr lang="en-US" sz="2000" dirty="0"/>
              <a:t> LEDs.</a:t>
            </a:r>
          </a:p>
          <a:p>
            <a:r>
              <a:rPr lang="en-US" sz="2000" dirty="0"/>
              <a:t>If bright, turn OFF </a:t>
            </a:r>
            <a:r>
              <a:rPr lang="en-US" sz="2000" b="1" dirty="0"/>
              <a:t>all/specific</a:t>
            </a:r>
            <a:r>
              <a:rPr lang="en-US" sz="2000" dirty="0"/>
              <a:t> LEDs.</a:t>
            </a:r>
          </a:p>
          <a:p>
            <a:r>
              <a:rPr lang="en-US" sz="2000" dirty="0"/>
              <a:t>Display status on OLED.</a:t>
            </a:r>
          </a:p>
          <a:p>
            <a:r>
              <a:rPr lang="en-US" sz="2000" dirty="0"/>
              <a:t>Bluetooth commands 'X'/'Y' override auto mode for 10 seconds </a:t>
            </a:r>
            <a:r>
              <a:rPr lang="en-US" sz="2000" b="1" dirty="0"/>
              <a:t>and control all LEDs simultaneously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Bluetooth Manual Override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C6BDCB-671A-E076-43F7-A5220030D4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3975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A57513D-822C-4FE7-A978-1529AA80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3E603-4FB1-7DFA-D013-E6BC1C44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1144769"/>
            <a:ext cx="2505722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modules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7899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AE1311E-8E15-84E6-2435-E98D19D22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43" r="43429" b="-3"/>
          <a:stretch>
            <a:fillRect/>
          </a:stretch>
        </p:blipFill>
        <p:spPr>
          <a:xfrm>
            <a:off x="3147816" y="-8"/>
            <a:ext cx="3225910" cy="4136066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32E113D-186B-491C-4C10-E14FC21C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47" r="37878" b="-3"/>
          <a:stretch>
            <a:fillRect/>
          </a:stretch>
        </p:blipFill>
        <p:spPr>
          <a:xfrm>
            <a:off x="6454956" y="8"/>
            <a:ext cx="2689050" cy="320711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379" y="4177748"/>
            <a:ext cx="24940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40BC2E-0F8A-C95A-81BD-0446AED7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16" r="-9" b="10616"/>
          <a:stretch>
            <a:fillRect/>
          </a:stretch>
        </p:blipFill>
        <p:spPr>
          <a:xfrm>
            <a:off x="3147816" y="4233471"/>
            <a:ext cx="3225910" cy="2624537"/>
          </a:xfrm>
          <a:prstGeom prst="rect">
            <a:avLst/>
          </a:prstGeom>
        </p:spPr>
      </p:pic>
      <p:pic>
        <p:nvPicPr>
          <p:cNvPr id="11" name="Picture 10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CD3DBC4-E635-0351-64E7-45325B8A59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93" r="34063" b="1"/>
          <a:stretch>
            <a:fillRect/>
          </a:stretch>
        </p:blipFill>
        <p:spPr>
          <a:xfrm>
            <a:off x="6454956" y="3310128"/>
            <a:ext cx="2689050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1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D6B3F-E19F-DC09-945C-DB4E8855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9" r="46471" b="-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/>
              <a:t>OLED Display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Displays current system status:</a:t>
            </a:r>
          </a:p>
          <a:p>
            <a:pPr lvl="1"/>
            <a:r>
              <a:rPr lang="en-US" sz="2000" b="1" dirty="0"/>
              <a:t>'LEDs ARE NOW ON'</a:t>
            </a:r>
            <a:endParaRPr lang="en-US" sz="2000" dirty="0"/>
          </a:p>
          <a:p>
            <a:pPr lvl="1"/>
            <a:r>
              <a:rPr lang="en-US" sz="2000" b="1" dirty="0"/>
              <a:t>'LEDs ARE NOW OFF'</a:t>
            </a:r>
            <a:endParaRPr lang="en-US" sz="2000" dirty="0"/>
          </a:p>
          <a:p>
            <a:pPr lvl="1"/>
            <a:r>
              <a:rPr lang="en-US" sz="2000" dirty="0"/>
              <a:t>'Manual LEDs ON/OFF'</a:t>
            </a:r>
          </a:p>
          <a:p>
            <a:r>
              <a:rPr lang="en-US" sz="2000" dirty="0"/>
              <a:t>Helps in debugging and user feedback.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2398957"/>
            <a:ext cx="7054999" cy="352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system automates street lighting using sensor data and provides remote control features via Bluetooth. </a:t>
            </a:r>
            <a:r>
              <a:rPr lang="en-US" sz="2400" b="1" dirty="0">
                <a:solidFill>
                  <a:schemeClr val="bg1"/>
                </a:solidFill>
              </a:rPr>
              <a:t>The use of multiple LEDs demonstrates how the system can be scaled to control lighting in different rooms or sections.</a:t>
            </a:r>
            <a:r>
              <a:rPr lang="en-US" sz="2400" dirty="0">
                <a:solidFill>
                  <a:schemeClr val="bg1"/>
                </a:solidFill>
              </a:rPr>
              <a:t> It highlights efficient energy use, real-time monitoring, and embedded system integration.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346</Words>
  <Application>Microsoft Office PowerPoint</Application>
  <PresentationFormat>On-screen Show (4:3)</PresentationFormat>
  <Paragraphs>41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Automatic Street Light System</vt:lpstr>
      <vt:lpstr>Introduction</vt:lpstr>
      <vt:lpstr>Project Objectives</vt:lpstr>
      <vt:lpstr>Major Components Used</vt:lpstr>
      <vt:lpstr>Circuit Logic Overview</vt:lpstr>
      <vt:lpstr>Bluetooth Manual Override</vt:lpstr>
      <vt:lpstr>Code modules</vt:lpstr>
      <vt:lpstr>OLED Display Function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PMYLS</dc:creator>
  <cp:keywords/>
  <dc:description>generated using python-pptx</dc:description>
  <cp:lastModifiedBy>FA22-BCE-014 (MARYAM ASIF)</cp:lastModifiedBy>
  <cp:revision>6</cp:revision>
  <dcterms:created xsi:type="dcterms:W3CDTF">2013-01-27T09:14:16Z</dcterms:created>
  <dcterms:modified xsi:type="dcterms:W3CDTF">2025-06-18T19:29:13Z</dcterms:modified>
  <cp:category/>
</cp:coreProperties>
</file>